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2" r:id="rId3"/>
    <p:sldId id="303" r:id="rId4"/>
    <p:sldId id="258" r:id="rId5"/>
    <p:sldId id="301" r:id="rId6"/>
    <p:sldId id="257" r:id="rId7"/>
    <p:sldId id="267" r:id="rId8"/>
    <p:sldId id="268" r:id="rId9"/>
    <p:sldId id="271" r:id="rId10"/>
    <p:sldId id="273" r:id="rId11"/>
    <p:sldId id="274" r:id="rId12"/>
    <p:sldId id="277" r:id="rId13"/>
    <p:sldId id="278" r:id="rId14"/>
    <p:sldId id="275" r:id="rId15"/>
    <p:sldId id="279" r:id="rId16"/>
    <p:sldId id="272" r:id="rId17"/>
    <p:sldId id="276" r:id="rId18"/>
    <p:sldId id="280" r:id="rId19"/>
    <p:sldId id="283" r:id="rId20"/>
    <p:sldId id="284" r:id="rId21"/>
    <p:sldId id="297" r:id="rId22"/>
    <p:sldId id="285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9" r:id="rId31"/>
    <p:sldId id="281" r:id="rId32"/>
    <p:sldId id="282" r:id="rId33"/>
    <p:sldId id="286" r:id="rId34"/>
    <p:sldId id="287" r:id="rId35"/>
    <p:sldId id="296" r:id="rId36"/>
    <p:sldId id="30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32FEF1"/>
    <a:srgbClr val="FF3F3A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02" autoAdjust="0"/>
  </p:normalViewPr>
  <p:slideViewPr>
    <p:cSldViewPr snapToGrid="0">
      <p:cViewPr>
        <p:scale>
          <a:sx n="33" d="100"/>
          <a:sy n="33" d="100"/>
        </p:scale>
        <p:origin x="109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</p:txBody>
      </p:sp>
    </p:spTree>
    <p:extLst>
      <p:ext uri="{BB962C8B-B14F-4D97-AF65-F5344CB8AC3E}">
        <p14:creationId xmlns:p14="http://schemas.microsoft.com/office/powerpoint/2010/main" val="45559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 err="1"/>
              <a:t>Onboarding</a:t>
            </a:r>
            <a:r>
              <a:rPr lang="fr-FR" dirty="0"/>
              <a:t> : comment illustrer 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/>
              <a:t>Comment illustrer que l’intéressant c’est que c’est un prototype qui permet de tester des trucs ?</a:t>
            </a:r>
          </a:p>
        </p:txBody>
      </p:sp>
    </p:spTree>
    <p:extLst>
      <p:ext uri="{BB962C8B-B14F-4D97-AF65-F5344CB8AC3E}">
        <p14:creationId xmlns:p14="http://schemas.microsoft.com/office/powerpoint/2010/main" val="771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09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79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4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58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5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5305C3-16B8-D51F-F2B5-CBE6F3C3071C}"/>
              </a:ext>
            </a:extLst>
          </p:cNvPr>
          <p:cNvSpPr txBox="1"/>
          <p:nvPr/>
        </p:nvSpPr>
        <p:spPr>
          <a:xfrm>
            <a:off x="3746429" y="11436308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+ Textuel</a:t>
            </a:r>
          </a:p>
        </p:txBody>
      </p:sp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3" name="Image 2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FDB8807F-FAEC-2C2B-9590-AFC6984A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10" y="4473883"/>
            <a:ext cx="12013485" cy="8040337"/>
          </a:xfrm>
          <a:prstGeom prst="rect">
            <a:avLst/>
          </a:prstGeom>
        </p:spPr>
      </p:pic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62923C-DB86-0110-CFDB-E8741827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5345158"/>
            <a:ext cx="4981268" cy="17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299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68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91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6914883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4203566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19377614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8929642" y="11461489"/>
            <a:ext cx="3775280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pic>
        <p:nvPicPr>
          <p:cNvPr id="10" name="Image 9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D17F7AE4-91F8-B131-D60B-63C4AE437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87" y="6907003"/>
            <a:ext cx="4728031" cy="267827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0D2D908-86C5-4702-38DC-BBFA6FB8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15" y="10388507"/>
            <a:ext cx="4046514" cy="2900073"/>
          </a:xfrm>
          <a:prstGeom prst="rect">
            <a:avLst/>
          </a:prstGeom>
        </p:spPr>
      </p:pic>
      <p:pic>
        <p:nvPicPr>
          <p:cNvPr id="13" name="Picture 2" descr="Utilisateur - Icônes social gratuites">
            <a:extLst>
              <a:ext uri="{FF2B5EF4-FFF2-40B4-BE49-F238E27FC236}">
                <a16:creationId xmlns:a16="http://schemas.microsoft.com/office/drawing/2014/main" id="{ACEFEF4F-20C6-EE04-6CBB-07BADE5A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7" y="10252294"/>
            <a:ext cx="2064482" cy="2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A1FC64C3-6148-9705-64FE-B95BC5902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5F26CDE8-AAA7-A70C-1D1D-B0F5428F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0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4FEC4965-54FE-0098-E916-1B6F015B9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86403D30-CC37-B72D-2BEB-C6946059E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14" descr="ARTURIA - MINILAB3-BK - La Boite Noire du Musicien">
            <a:extLst>
              <a:ext uri="{FF2B5EF4-FFF2-40B4-BE49-F238E27FC236}">
                <a16:creationId xmlns:a16="http://schemas.microsoft.com/office/drawing/2014/main" id="{70FDA26B-9821-B40A-45C7-0FF52D4C1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" name="Image 21" descr="Une image contenant piano, clavier, Instrument électronique, Clavier musical&#10;&#10;Description générée automatiquement">
            <a:extLst>
              <a:ext uri="{FF2B5EF4-FFF2-40B4-BE49-F238E27FC236}">
                <a16:creationId xmlns:a16="http://schemas.microsoft.com/office/drawing/2014/main" id="{0E345E09-E0B0-C78F-09FD-46BCFB493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5642675"/>
            <a:ext cx="3941593" cy="24306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0E06F9-45B8-6647-9817-C81A6E77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83" y="9409112"/>
            <a:ext cx="3544207" cy="26039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1097510-5923-7AA4-45B4-A26BBCA7F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326" y="3948782"/>
            <a:ext cx="3544207" cy="274108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16F054-26A8-5FA2-4BF1-F1B0181C9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8581" y="2018507"/>
            <a:ext cx="3544207" cy="3544207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21185" y="55642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A466198D-B50B-1A4D-5251-C30032A50E12}"/>
              </a:ext>
            </a:extLst>
          </p:cNvPr>
          <p:cNvSpPr/>
          <p:nvPr/>
        </p:nvSpPr>
        <p:spPr>
          <a:xfrm>
            <a:off x="-492369" y="3506737"/>
            <a:ext cx="5720861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6CBC0EFC-5BD9-A126-1D74-ECF520E1FC63}"/>
              </a:ext>
            </a:extLst>
          </p:cNvPr>
          <p:cNvCxnSpPr>
            <a:cxnSpLocks/>
            <a:stCxn id="13" idx="0"/>
            <a:endCxn id="22" idx="1"/>
          </p:cNvCxnSpPr>
          <p:nvPr/>
        </p:nvCxnSpPr>
        <p:spPr>
          <a:xfrm rot="5400000" flipH="1" flipV="1">
            <a:off x="270019" y="8235729"/>
            <a:ext cx="3394294" cy="638836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1236E5B3-D2A9-5963-B74C-6C6B3CC56800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228177" y="6858000"/>
            <a:ext cx="818606" cy="385309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549313BF-A083-D68E-7836-52DF97F46132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8015213" y="6123000"/>
            <a:ext cx="4089787" cy="248243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eur : en arc 48">
            <a:extLst>
              <a:ext uri="{FF2B5EF4-FFF2-40B4-BE49-F238E27FC236}">
                <a16:creationId xmlns:a16="http://schemas.microsoft.com/office/drawing/2014/main" id="{CC0C081C-26F9-CE6E-E065-F7C7A29215FE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14253765" y="10161294"/>
            <a:ext cx="1172672" cy="218182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9D879411-8C0B-5EAF-2FA9-EA0A730E787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flipV="1">
            <a:off x="19977529" y="9585273"/>
            <a:ext cx="560974" cy="225327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C3F66836-AAF5-0585-26A2-51A50C0C2C3D}"/>
              </a:ext>
            </a:extLst>
          </p:cNvPr>
          <p:cNvCxnSpPr>
            <a:stCxn id="10" idx="0"/>
            <a:endCxn id="30" idx="1"/>
          </p:cNvCxnSpPr>
          <p:nvPr/>
        </p:nvCxnSpPr>
        <p:spPr>
          <a:xfrm rot="16200000" flipV="1">
            <a:off x="18695346" y="5063846"/>
            <a:ext cx="3116392" cy="569922"/>
          </a:xfrm>
          <a:prstGeom prst="curvedConnector4">
            <a:avLst>
              <a:gd name="adj1" fmla="val 20894"/>
              <a:gd name="adj2" fmla="val 454907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A0E16C35-AFDF-F444-DC94-F6BE4A26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5624" y="7806017"/>
            <a:ext cx="3907126" cy="2859855"/>
          </a:xfrm>
          <a:prstGeom prst="rect">
            <a:avLst/>
          </a:prstGeom>
        </p:spPr>
      </p:pic>
      <p:cxnSp>
        <p:nvCxnSpPr>
          <p:cNvPr id="134" name="Connecteur : en arc 133">
            <a:extLst>
              <a:ext uri="{FF2B5EF4-FFF2-40B4-BE49-F238E27FC236}">
                <a16:creationId xmlns:a16="http://schemas.microsoft.com/office/drawing/2014/main" id="{7C149CF6-D6F7-766D-264A-28D198865D00}"/>
              </a:ext>
            </a:extLst>
          </p:cNvPr>
          <p:cNvCxnSpPr>
            <a:stCxn id="26" idx="2"/>
            <a:endCxn id="58" idx="0"/>
          </p:cNvCxnSpPr>
          <p:nvPr/>
        </p:nvCxnSpPr>
        <p:spPr>
          <a:xfrm rot="16200000" flipH="1">
            <a:off x="12853234" y="6910063"/>
            <a:ext cx="1116149" cy="67575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71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437798" y="1185305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7105122" y="1191223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1885361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C4104-C9A4-B326-C1DF-03EB51D2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" y="4900976"/>
            <a:ext cx="7142571" cy="67627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DD5D61-897C-85D6-41F2-3A9F1BD2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87" y="4900976"/>
            <a:ext cx="7014787" cy="67627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9059DF-DB52-B042-8BB1-E03E2A4F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318" y="4900976"/>
            <a:ext cx="7089308" cy="6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697" y="8599338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461157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9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AEB7B5-0C61-D490-B2C2-962CB47E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81" y="5530748"/>
            <a:ext cx="10704242" cy="4995312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Filtres et recherche de produits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314194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catégories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>
            <a:off x="4648200" y="6625729"/>
            <a:ext cx="27873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936999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284092"/>
            <a:ext cx="557384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914A9C98-8006-0C4F-3726-300FEC8379BC}"/>
              </a:ext>
            </a:extLst>
          </p:cNvPr>
          <p:cNvSpPr txBox="1"/>
          <p:nvPr/>
        </p:nvSpPr>
        <p:spPr>
          <a:xfrm>
            <a:off x="12045350" y="4777552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Barre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374AD6-9B06-0F7D-0396-2CBE1D78C335}"/>
              </a:ext>
            </a:extLst>
          </p:cNvPr>
          <p:cNvCxnSpPr>
            <a:cxnSpLocks/>
          </p:cNvCxnSpPr>
          <p:nvPr/>
        </p:nvCxnSpPr>
        <p:spPr>
          <a:xfrm>
            <a:off x="14413832" y="5311031"/>
            <a:ext cx="0" cy="13146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1946773" y="12072307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4045036" y="11293199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87040A-D591-B9F6-79E1-54FDB0F6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6" y="4757148"/>
            <a:ext cx="7895704" cy="729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39513-F326-B1D9-90AD-0B9CDE23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114" y="4469497"/>
            <a:ext cx="10219048" cy="6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>
            <a:extLst>
              <a:ext uri="{FF2B5EF4-FFF2-40B4-BE49-F238E27FC236}">
                <a16:creationId xmlns:a16="http://schemas.microsoft.com/office/drawing/2014/main" id="{00DEC1C3-5CEA-3CE3-07E9-3BEA0EFAD626}"/>
              </a:ext>
            </a:extLst>
          </p:cNvPr>
          <p:cNvSpPr/>
          <p:nvPr/>
        </p:nvSpPr>
        <p:spPr>
          <a:xfrm>
            <a:off x="18174488" y="12771955"/>
            <a:ext cx="463382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8684161" y="11344114"/>
            <a:ext cx="3941593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77068" y="4686633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 1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AC3BE918-CB2D-0299-CAAD-2CF1FBC2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55722F0-734D-9E74-7D7B-5069DAE94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1CEECE6-DAF7-9D92-F6C9-9F69DBC93ABB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021C04-6564-5612-35D4-DD384A454E96}"/>
              </a:ext>
            </a:extLst>
          </p:cNvPr>
          <p:cNvSpPr txBox="1"/>
          <p:nvPr/>
        </p:nvSpPr>
        <p:spPr>
          <a:xfrm>
            <a:off x="6567084" y="8867586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59B72A-A484-E041-6033-6A12A858278A}"/>
              </a:ext>
            </a:extLst>
          </p:cNvPr>
          <p:cNvSpPr/>
          <p:nvPr/>
        </p:nvSpPr>
        <p:spPr>
          <a:xfrm>
            <a:off x="14061679" y="6837890"/>
            <a:ext cx="2072640" cy="97821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9CACDF-C7DE-E8ED-FF82-EA9B1D527995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62364B-AB5E-BBCD-46D9-4FE3BE5D7B63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4D6A2-C5E4-C2E7-9BF2-4238D67CB588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2D5996-0879-D820-EC7F-C08E1BDD0B85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6176EF-F4E1-A0DE-80D7-F8A4C7A8B252}"/>
              </a:ext>
            </a:extLst>
          </p:cNvPr>
          <p:cNvSpPr txBox="1"/>
          <p:nvPr/>
        </p:nvSpPr>
        <p:spPr>
          <a:xfrm>
            <a:off x="17019285" y="9635005"/>
            <a:ext cx="615695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Technologies novatrices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Projet de prototypage ancré dans la R&amp;D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103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615" y="10063356"/>
            <a:ext cx="4730013" cy="1646358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307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379478" y="6756930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_Multilingue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4308807" y="1191242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7567FAC-B3E7-08C2-8338-437592A8E393}"/>
              </a:ext>
            </a:extLst>
          </p:cNvPr>
          <p:cNvSpPr txBox="1"/>
          <p:nvPr/>
        </p:nvSpPr>
        <p:spPr>
          <a:xfrm>
            <a:off x="14907269" y="701081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Accès aux paramètres généraux de l’application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F8A0102-2023-2414-2AED-F42C8C7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52" y="3108109"/>
            <a:ext cx="7868751" cy="39278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D08DC5E-6C87-B996-FC5D-CE55B056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895" y="8448831"/>
            <a:ext cx="6288801" cy="34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>
            <a:extLst>
              <a:ext uri="{FF2B5EF4-FFF2-40B4-BE49-F238E27FC236}">
                <a16:creationId xmlns:a16="http://schemas.microsoft.com/office/drawing/2014/main" id="{AE1C5A86-AC98-9BB5-8AC1-C6F15F7811D8}"/>
              </a:ext>
            </a:extLst>
          </p:cNvPr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_Mode sombre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7351540" y="1213785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journée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5399155" y="1216559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635FE-453A-E59E-DC10-742CE3D7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737" y="8306104"/>
            <a:ext cx="7458034" cy="39049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C11FE0-10EC-5C70-252D-6AC9146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737" y="4100986"/>
            <a:ext cx="7458034" cy="40018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6F9874-DED5-A3EB-E554-93745978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8" y="6287604"/>
            <a:ext cx="6470947" cy="3035571"/>
          </a:xfrm>
          <a:prstGeom prst="rect">
            <a:avLst/>
          </a:prstGeom>
        </p:spPr>
      </p:pic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B163F9B8-3548-413A-99C7-BDFADFD65358}"/>
              </a:ext>
            </a:extLst>
          </p:cNvPr>
          <p:cNvSpPr txBox="1"/>
          <p:nvPr/>
        </p:nvSpPr>
        <p:spPr>
          <a:xfrm>
            <a:off x="-549336" y="941121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du 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AF6AA72-0CD9-9800-4947-C3CD20BD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21" y="4100986"/>
            <a:ext cx="7458034" cy="384413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C9D8595-CB2C-3F8E-74DA-C9598600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122" y="8206319"/>
            <a:ext cx="7458033" cy="39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7B8268CB-C965-F2DA-9887-5374EBB9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4" y="6059184"/>
            <a:ext cx="10926974" cy="6545137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7981FED-29EC-84FC-F206-2F8383FF9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439830"/>
            <a:ext cx="11190950" cy="59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840699" y="4870099"/>
            <a:ext cx="10035848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CB21E0-936E-7CD1-05FA-7E2DBE965B65}"/>
              </a:ext>
            </a:extLst>
          </p:cNvPr>
          <p:cNvSpPr txBox="1"/>
          <p:nvPr/>
        </p:nvSpPr>
        <p:spPr>
          <a:xfrm>
            <a:off x="12002107" y="4870099"/>
            <a:ext cx="11919284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Unified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Script d’installation des interfaces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126017-79FC-A470-9CA6-070C2E510BC4}"/>
              </a:ext>
            </a:extLst>
          </p:cNvPr>
          <p:cNvSpPr txBox="1"/>
          <p:nvPr/>
        </p:nvSpPr>
        <p:spPr>
          <a:xfrm>
            <a:off x="840699" y="9331753"/>
            <a:ext cx="9602712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</p:txBody>
      </p:sp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0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193" y="391752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42" y="788677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8720129" y="5060409"/>
            <a:ext cx="5405164" cy="5404516"/>
          </a:xfrm>
          <a:prstGeom prst="ellipse">
            <a:avLst/>
          </a:prstGeom>
          <a:effectLst/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69" y="4866224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8374711" y="10724469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640839" y="6654590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719564" y="666773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6647374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817507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20442"/>
          <a:stretch/>
        </p:blipFill>
        <p:spPr bwMode="auto">
          <a:xfrm>
            <a:off x="7129317" y="7906512"/>
            <a:ext cx="5136075" cy="25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>
            <a:cxnSpLocks/>
          </p:cNvCxnSpPr>
          <p:nvPr/>
        </p:nvCxnSpPr>
        <p:spPr>
          <a:xfrm>
            <a:off x="15671556" y="419184"/>
            <a:ext cx="0" cy="11149934"/>
          </a:xfrm>
          <a:prstGeom prst="line">
            <a:avLst/>
          </a:prstGeom>
          <a:noFill/>
          <a:ln w="88900" cap="flat">
            <a:solidFill>
              <a:srgbClr val="00D2FE"/>
            </a:solidFill>
            <a:prstDash val="solid"/>
            <a:miter lim="400000"/>
            <a:headEnd type="triangle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3387080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899990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3492213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765237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3468360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3502885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903353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5671718" y="2327701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3315847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95EEFFC-B65B-977B-7E44-DB691574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193147" y="6175167"/>
            <a:ext cx="10958909" cy="117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3992914" y="10256123"/>
            <a:ext cx="81032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Unified Control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828630F-DB2E-CC66-A4B9-ABCA876D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365" y="5273689"/>
            <a:ext cx="9648512" cy="4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1532</Words>
  <Application>Microsoft Office PowerPoint</Application>
  <PresentationFormat>Personnalisé</PresentationFormat>
  <Paragraphs>420</Paragraphs>
  <Slides>36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7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36</cp:revision>
  <dcterms:modified xsi:type="dcterms:W3CDTF">2024-06-17T14:58:42Z</dcterms:modified>
</cp:coreProperties>
</file>